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01.09.2022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Workspace (Projekt) - Initialisierung / </a:t>
            </a:r>
            <a:r>
              <a:rPr lang="de-CH" err="1">
                <a:latin typeface="Bio Sans"/>
              </a:rPr>
              <a:t>Scaffolding</a:t>
            </a:r>
            <a:endParaRPr lang="de-CH" err="1"/>
          </a:p>
          <a:p>
            <a:r>
              <a:rPr lang="de-CH">
                <a:latin typeface="Bio Sans"/>
              </a:rPr>
              <a:t>Code-Generatoren auf Basis des Style Guides</a:t>
            </a:r>
            <a:endParaRPr lang="de-CH"/>
          </a:p>
          <a:p>
            <a:r>
              <a:rPr lang="de-CH">
                <a:latin typeface="Bio Sans"/>
              </a:rPr>
              <a:t>Hilfreiche Tools (</a:t>
            </a:r>
            <a:r>
              <a:rPr lang="de-CH" err="1">
                <a:latin typeface="Bio Sans"/>
              </a:rPr>
              <a:t>Testing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Linting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Builds</a:t>
            </a:r>
            <a:r>
              <a:rPr lang="de-CH">
                <a:latin typeface="Bio Sans"/>
              </a:rPr>
              <a:t>...usw.)</a:t>
            </a:r>
            <a:endParaRPr lang="de-CH"/>
          </a:p>
          <a:p>
            <a:r>
              <a:rPr lang="de-CH" err="1">
                <a:latin typeface="Bio Sans"/>
              </a:rPr>
              <a:t>Schematics</a:t>
            </a:r>
            <a:endParaRPr lang="de-CH" err="1"/>
          </a:p>
          <a:p>
            <a:pPr lvl="1"/>
            <a:endParaRPr lang="de-CH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hlinkClick r:id="rId3"/>
              </a:rPr>
              <a:t>https://github.com/angular/angular-cli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914400" lvl="2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@angular/cli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Kann je nach Angular-Vers. variieren</a:t>
            </a:r>
            <a:endParaRPr lang="de-CH"/>
          </a:p>
          <a:p>
            <a:r>
              <a:rPr lang="de-CH"/>
              <a:t>Äusserste Schicht</a:t>
            </a:r>
          </a:p>
          <a:p>
            <a:pPr lvl="1"/>
            <a:r>
              <a:rPr lang="de-CH"/>
              <a:t>Config Files</a:t>
            </a:r>
          </a:p>
          <a:p>
            <a:pPr lvl="2"/>
            <a:r>
              <a:rPr lang="de-CH"/>
              <a:t>package.json / tsconfig.json ...</a:t>
            </a:r>
          </a:p>
          <a:p>
            <a:r>
              <a:rPr lang="de-CH"/>
              <a:t>src / root</a:t>
            </a:r>
          </a:p>
          <a:p>
            <a:pPr lvl="1"/>
            <a:r>
              <a:rPr lang="de-CH">
                <a:latin typeface="Bio Sans"/>
              </a:rPr>
              <a:t>Styles</a:t>
            </a:r>
            <a:endParaRPr lang="de-CH"/>
          </a:p>
          <a:p>
            <a:pPr lvl="1"/>
            <a:r>
              <a:rPr lang="de-CH"/>
              <a:t>index.html</a:t>
            </a:r>
          </a:p>
          <a:p>
            <a:r>
              <a:rPr lang="de-CH"/>
              <a:t>app</a:t>
            </a:r>
          </a:p>
          <a:p>
            <a:pPr lvl="1"/>
            <a:r>
              <a:rPr lang="de-CH"/>
              <a:t>Module / Routes</a:t>
            </a:r>
          </a:p>
          <a:p>
            <a:pPr lvl="1"/>
            <a:r>
              <a:rPr lang="de-CH"/>
              <a:t>Weitere Componenten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Feedback-Formular</a:t>
            </a:r>
            <a:endParaRPr lang="de-DE" b="1" dirty="0"/>
          </a:p>
          <a:p>
            <a:pPr lvl="1"/>
            <a:r>
              <a:rPr lang="de-DE" dirty="0"/>
              <a:t>https://www.ch-open.ch/feedback-workshop-tage-2022/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kontinuierlich aktualisiert vom Angular Core Team</a:t>
            </a:r>
          </a:p>
          <a:p>
            <a:r>
              <a:rPr lang="de-CH">
                <a:latin typeface="Bio Sans"/>
              </a:rPr>
              <a:t>basiert auf 'Best Practice'</a:t>
            </a:r>
            <a:endParaRPr lang="de-CH"/>
          </a:p>
          <a:p>
            <a:r>
              <a:rPr lang="de-CH">
                <a:latin typeface="Bio Sans"/>
              </a:rPr>
              <a:t>erste Anlaufstelle bei Fragen zu Design Patterns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latin typeface="Bio Sans"/>
                <a:hlinkClick r:id="rId2"/>
              </a:rPr>
              <a:t>https://angular.io/styleguide</a:t>
            </a:r>
            <a:endParaRPr lang="de-CH"/>
          </a:p>
          <a:p>
            <a:pPr marL="0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3905</Words>
  <Application>Microsoft Office PowerPoint</Application>
  <PresentationFormat>Breitbild</PresentationFormat>
  <Paragraphs>637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79</cp:revision>
  <dcterms:created xsi:type="dcterms:W3CDTF">2020-05-31T11:39:20Z</dcterms:created>
  <dcterms:modified xsi:type="dcterms:W3CDTF">2022-09-02T15:34:46Z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